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3" r:id="rId4"/>
    <p:sldId id="262" r:id="rId5"/>
    <p:sldId id="260" r:id="rId6"/>
    <p:sldId id="264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94B89-798D-40F3-F705-A51E8AF03B20}" v="289" dt="2024-10-31T01:34:13.525"/>
    <p1510:client id="{9A0CB109-C509-EDDF-0B5D-E465698B85E3}" v="119" dt="2024-10-31T05:09:39.272"/>
    <p1510:client id="{FE1E12C6-31F8-395B-B7E4-2439B5C84B54}" v="115" dt="2024-10-31T01:04:15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Senior Fun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580" y="5632364"/>
            <a:ext cx="9814373" cy="84463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3000">
                <a:solidFill>
                  <a:srgbClr val="FFFFFF"/>
                </a:solidFill>
              </a:rPr>
              <a:t>Team 1 – Luis Hernandez, Matthew Satterfield, Kodiak Shepard, Rebecca Tester</a:t>
            </a:r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F7054-5A3A-B6BA-1C52-6CD43D3D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Placeholder Menus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background with confetti falling on it&#10;&#10;Description automatically generated">
            <a:extLst>
              <a:ext uri="{FF2B5EF4-FFF2-40B4-BE49-F238E27FC236}">
                <a16:creationId xmlns:a16="http://schemas.microsoft.com/office/drawing/2014/main" id="{21B2630B-E9D6-4C29-6688-E34CAFEF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12" y="3362815"/>
            <a:ext cx="3758184" cy="2113978"/>
          </a:xfrm>
          <a:prstGeom prst="rect">
            <a:avLst/>
          </a:prstGeom>
        </p:spPr>
      </p:pic>
      <p:pic>
        <p:nvPicPr>
          <p:cNvPr id="4" name="Picture 3" descr="A group of colorful rectangular boxes with text&#10;&#10;Description automatically generated">
            <a:extLst>
              <a:ext uri="{FF2B5EF4-FFF2-40B4-BE49-F238E27FC236}">
                <a16:creationId xmlns:a16="http://schemas.microsoft.com/office/drawing/2014/main" id="{912868DD-6B8F-F835-6219-1A8D6AD6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362815"/>
            <a:ext cx="3758184" cy="2113978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BB6822-CD68-80CD-EA30-C62E271E7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1" y="3362815"/>
            <a:ext cx="3758184" cy="21139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DE3CED-8F4C-C6E8-A225-0891C68F6015}"/>
              </a:ext>
            </a:extLst>
          </p:cNvPr>
          <p:cNvSpPr txBox="1">
            <a:spLocks/>
          </p:cNvSpPr>
          <p:nvPr/>
        </p:nvSpPr>
        <p:spPr>
          <a:xfrm>
            <a:off x="393716" y="2688477"/>
            <a:ext cx="333381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/>
              <a:t>Main Menu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487128-2F45-D96B-93FB-185E3BCDF7A8}"/>
              </a:ext>
            </a:extLst>
          </p:cNvPr>
          <p:cNvSpPr txBox="1">
            <a:spLocks/>
          </p:cNvSpPr>
          <p:nvPr/>
        </p:nvSpPr>
        <p:spPr>
          <a:xfrm>
            <a:off x="4424585" y="2688477"/>
            <a:ext cx="333381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/>
              <a:t>Hub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34A754-FA69-E283-A98B-A0DB318A9554}"/>
              </a:ext>
            </a:extLst>
          </p:cNvPr>
          <p:cNvSpPr txBox="1">
            <a:spLocks/>
          </p:cNvSpPr>
          <p:nvPr/>
        </p:nvSpPr>
        <p:spPr>
          <a:xfrm>
            <a:off x="8455455" y="2688477"/>
            <a:ext cx="3333817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/>
              <a:t>Win Screen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E84700-1470-7869-23AF-64F22D028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44611" y="6861003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8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DAC5-C18C-9C38-82F4-1A0E85A5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79" y="2753450"/>
            <a:ext cx="3629555" cy="1348005"/>
          </a:xfrm>
        </p:spPr>
        <p:txBody>
          <a:bodyPr anchor="b">
            <a:normAutofit/>
          </a:bodyPr>
          <a:lstStyle/>
          <a:p>
            <a:r>
              <a:rPr lang="en-US"/>
              <a:t>Maze game placeholder art</a:t>
            </a:r>
          </a:p>
        </p:txBody>
      </p:sp>
      <p:pic>
        <p:nvPicPr>
          <p:cNvPr id="4" name="Content Placeholder 3" descr="A maze with a green background&#10;&#10;Description automatically generated">
            <a:extLst>
              <a:ext uri="{FF2B5EF4-FFF2-40B4-BE49-F238E27FC236}">
                <a16:creationId xmlns:a16="http://schemas.microsoft.com/office/drawing/2014/main" id="{32488A8F-1FD5-1995-84C9-D451E1E9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00" y="1490736"/>
            <a:ext cx="6982436" cy="38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7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C43B5F-CE3F-4DB7-8215-9ACF03FB5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07C95D-FE49-DF7C-5235-76B29EB0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Memory game placeholder art</a:t>
            </a:r>
            <a:endParaRPr lang="en-US" sz="4800" kern="1200">
              <a:latin typeface="+mj-lt"/>
            </a:endParaRPr>
          </a:p>
        </p:txBody>
      </p:sp>
      <p:pic>
        <p:nvPicPr>
          <p:cNvPr id="6" name="Content Placeholder 5" descr="A blue and pink rectangles&#10;&#10;Description automatically generated">
            <a:extLst>
              <a:ext uri="{FF2B5EF4-FFF2-40B4-BE49-F238E27FC236}">
                <a16:creationId xmlns:a16="http://schemas.microsoft.com/office/drawing/2014/main" id="{09073803-7888-98AF-3D0B-A2708283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72" r="-1" b="-1"/>
          <a:stretch/>
        </p:blipFill>
        <p:spPr>
          <a:xfrm>
            <a:off x="550863" y="2133601"/>
            <a:ext cx="756126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4865FEF5-DC48-9546-D922-74549561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8" r="6923" b="-5"/>
          <a:stretch/>
        </p:blipFill>
        <p:spPr>
          <a:xfrm>
            <a:off x="8292124" y="2133600"/>
            <a:ext cx="3359899" cy="1996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blue diamond shaped object&#10;&#10;Description automatically generated">
            <a:extLst>
              <a:ext uri="{FF2B5EF4-FFF2-40B4-BE49-F238E27FC236}">
                <a16:creationId xmlns:a16="http://schemas.microsoft.com/office/drawing/2014/main" id="{251FA669-A863-3B39-9373-37F35CF94A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44" r="6798" b="-4"/>
          <a:stretch/>
        </p:blipFill>
        <p:spPr>
          <a:xfrm>
            <a:off x="8292124" y="4308380"/>
            <a:ext cx="3358800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02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1DF41-E778-E81D-5670-B66F5EF6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Meeting Needs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78FE-D8B4-D274-2862-9501C1452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To meet the needs of our demographic we used:</a:t>
            </a:r>
          </a:p>
          <a:p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Mouse Only</a:t>
            </a:r>
          </a:p>
          <a:p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Large Buttons and Text</a:t>
            </a:r>
          </a:p>
          <a:p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Variety of Contrasting Colors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2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DC02B-4CDD-A60E-387D-87427E97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Thank You For Listening!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D4D2-BF57-598F-21D2-9148ADB6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Any Questions?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1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C59D2-9281-13B4-0C41-8C6B13B72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Let's play!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02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Senior Fun Hub</vt:lpstr>
      <vt:lpstr>Placeholder Menus</vt:lpstr>
      <vt:lpstr>Maze game placeholder art</vt:lpstr>
      <vt:lpstr>Memory game placeholder art</vt:lpstr>
      <vt:lpstr>Meeting Needs</vt:lpstr>
      <vt:lpstr>Thank You For Listening!</vt:lpstr>
      <vt:lpstr>Let's play!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8</cp:revision>
  <dcterms:created xsi:type="dcterms:W3CDTF">2024-10-30T23:43:43Z</dcterms:created>
  <dcterms:modified xsi:type="dcterms:W3CDTF">2024-10-31T05:11:03Z</dcterms:modified>
</cp:coreProperties>
</file>